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0" r:id="rId3"/>
    <p:sldId id="267" r:id="rId4"/>
    <p:sldId id="276" r:id="rId5"/>
    <p:sldId id="268" r:id="rId6"/>
    <p:sldId id="273" r:id="rId7"/>
    <p:sldId id="274" r:id="rId8"/>
    <p:sldId id="275" r:id="rId9"/>
    <p:sldId id="270" r:id="rId10"/>
    <p:sldId id="277" r:id="rId11"/>
    <p:sldId id="269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66" r:id="rId20"/>
    <p:sldId id="285" r:id="rId21"/>
  </p:sldIdLst>
  <p:sldSz cx="10693400" cy="7561263"/>
  <p:notesSz cx="7099300" cy="10234613"/>
  <p:defaultTextStyle>
    <a:defPPr>
      <a:defRPr lang="fr-CH"/>
    </a:defPPr>
    <a:lvl1pPr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96888" indent="-39688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95363" indent="-80963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492250" indent="-120650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990725" indent="-161925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407535AA-CA31-40D0-8098-2F2ECAEED93F}">
          <p14:sldIdLst>
            <p14:sldId id="259"/>
            <p14:sldId id="260"/>
            <p14:sldId id="267"/>
            <p14:sldId id="276"/>
            <p14:sldId id="268"/>
            <p14:sldId id="273"/>
            <p14:sldId id="274"/>
            <p14:sldId id="275"/>
            <p14:sldId id="270"/>
            <p14:sldId id="277"/>
            <p14:sldId id="269"/>
            <p14:sldId id="278"/>
            <p14:sldId id="279"/>
            <p14:sldId id="280"/>
            <p14:sldId id="281"/>
            <p14:sldId id="282"/>
            <p14:sldId id="283"/>
            <p14:sldId id="284"/>
            <p14:sldId id="266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0065A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21" autoAdjust="0"/>
    <p:restoredTop sz="83421" autoAdjust="0"/>
  </p:normalViewPr>
  <p:slideViewPr>
    <p:cSldViewPr>
      <p:cViewPr varScale="1">
        <p:scale>
          <a:sx n="59" d="100"/>
          <a:sy n="59" d="100"/>
        </p:scale>
        <p:origin x="1061" y="72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-2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2400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508C5C8-4F1E-4188-B8D2-C4203499B70D}" type="datetimeFigureOut">
              <a:rPr lang="fr-CH"/>
              <a:pPr>
                <a:defRPr/>
              </a:pPr>
              <a:t>02.01.2016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0641F3-026F-4003-83C8-AB7D25D91AFC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857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58A80B85-5874-4AE8-B4F4-C2BD299A4C8B}" type="datetimeFigureOut">
              <a:rPr lang="fr-CH"/>
              <a:pPr>
                <a:defRPr/>
              </a:pPr>
              <a:t>02.01.2016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768350"/>
            <a:ext cx="54260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fr-CH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noProof="0" smtClean="0"/>
              <a:t>Modifiez les styles du texte du masque</a:t>
            </a:r>
          </a:p>
          <a:p>
            <a:pPr lvl="1"/>
            <a:r>
              <a:rPr lang="fr-CH" noProof="0" smtClean="0"/>
              <a:t>Deuxième niveau</a:t>
            </a:r>
          </a:p>
          <a:p>
            <a:pPr lvl="2"/>
            <a:r>
              <a:rPr lang="fr-CH" noProof="0" smtClean="0"/>
              <a:t>Troisième niveau</a:t>
            </a:r>
          </a:p>
          <a:p>
            <a:pPr lvl="3"/>
            <a:r>
              <a:rPr lang="fr-CH" noProof="0" smtClean="0"/>
              <a:t>Quatrième niveau</a:t>
            </a:r>
          </a:p>
          <a:p>
            <a:pPr lvl="4"/>
            <a:r>
              <a:rPr lang="fr-CH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8A0D9D49-535A-4991-867C-A89CB2AA2E0E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5028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6888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63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2250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25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78177">
              <a:defRPr/>
            </a:pPr>
            <a:endParaRPr lang="fr-CH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01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095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5759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36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059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50629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835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172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02005" y="2348894"/>
            <a:ext cx="9089390" cy="1620771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fr-FR" dirty="0" smtClean="0"/>
              <a:t>Titre de la présentation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674292" y="4428703"/>
            <a:ext cx="7344816" cy="1284251"/>
          </a:xfrm>
        </p:spPr>
        <p:txBody>
          <a:bodyPr/>
          <a:lstStyle>
            <a:lvl1pPr marL="0" indent="0" algn="ctr">
              <a:buNone/>
              <a:defRPr sz="3000">
                <a:solidFill>
                  <a:srgbClr val="5F5F5F"/>
                </a:solidFill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Auteur</a:t>
            </a:r>
            <a:endParaRPr lang="fr-CH" dirty="0"/>
          </a:p>
        </p:txBody>
      </p:sp>
      <p:pic>
        <p:nvPicPr>
          <p:cNvPr id="7" name="Picture 2" descr="C:\Users\Mathias\Desktop\TestDocA4Hes\Papeterie\_PNG\4_Divers\PapierA4PowerPoint\PP_logoBas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804967"/>
            <a:ext cx="115887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8" t="18559" r="45074" b="28905"/>
          <a:stretch>
            <a:fillRect/>
          </a:stretch>
        </p:blipFill>
        <p:spPr bwMode="auto">
          <a:xfrm>
            <a:off x="9580563" y="6796088"/>
            <a:ext cx="59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71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5A0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73063" indent="-373063">
              <a:buClr>
                <a:srgbClr val="0065A0"/>
              </a:buClr>
              <a:buFont typeface="Wingdings 2" pitchFamily="18" charset="2"/>
              <a:buChar char="¡"/>
              <a:defRPr>
                <a:solidFill>
                  <a:srgbClr val="5F5F5F"/>
                </a:solidFill>
              </a:defRPr>
            </a:lvl1pPr>
            <a:lvl2pPr marL="808038" indent="-311150">
              <a:buClr>
                <a:srgbClr val="0065A0"/>
              </a:buClr>
              <a:buSzPct val="100000"/>
              <a:buFont typeface="Wingdings 3" pitchFamily="18" charset="2"/>
              <a:buChar char=""/>
              <a:defRPr>
                <a:solidFill>
                  <a:srgbClr val="5F5F5F"/>
                </a:solidFill>
              </a:defRPr>
            </a:lvl2pPr>
            <a:lvl3pPr>
              <a:buClr>
                <a:srgbClr val="0065A0"/>
              </a:buClr>
              <a:defRPr>
                <a:solidFill>
                  <a:srgbClr val="5F5F5F"/>
                </a:solidFill>
              </a:defRPr>
            </a:lvl3pPr>
            <a:lvl4pPr marL="1741488" indent="-247650">
              <a:buClr>
                <a:srgbClr val="0065A0"/>
              </a:buClr>
              <a:buFont typeface="Arial" pitchFamily="34" charset="0"/>
              <a:buChar char="-"/>
              <a:defRPr>
                <a:solidFill>
                  <a:srgbClr val="5F5F5F"/>
                </a:solidFill>
              </a:defRPr>
            </a:lvl4pPr>
            <a:lvl5pPr>
              <a:buClr>
                <a:srgbClr val="0065A0"/>
              </a:buClr>
              <a:defRPr>
                <a:solidFill>
                  <a:srgbClr val="5F5F5F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922F9DFA-4D0B-4A5B-8981-881DF018B01C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1428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34988" y="1152004"/>
            <a:ext cx="9623425" cy="61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H" dirty="0" smtClean="0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34988" y="1980431"/>
            <a:ext cx="9623425" cy="47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BEE80E-3C41-45B2-9773-2845A87854E1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3079F2-85C1-4B82-852E-E829F0A931A2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360363"/>
            <a:ext cx="3703637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95363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0065A0"/>
          </a:solidFill>
          <a:effectLst/>
          <a:latin typeface="+mj-lt"/>
          <a:ea typeface="+mj-ea"/>
          <a:cs typeface="+mj-cs"/>
        </a:defRPr>
      </a:lvl1pPr>
      <a:lvl2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2pPr>
      <a:lvl3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3pPr>
      <a:lvl4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4pPr>
      <a:lvl5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5pPr>
      <a:lvl6pPr marL="4572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6pPr>
      <a:lvl7pPr marL="9144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7pPr>
      <a:lvl8pPr marL="13716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8pPr>
      <a:lvl9pPr marL="18288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9pPr>
    </p:titleStyle>
    <p:bodyStyle>
      <a:lvl1pPr marL="373063" indent="-373063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2" pitchFamily="18" charset="2"/>
        <a:buChar char=""/>
        <a:defRPr sz="2400" kern="1200" baseline="0">
          <a:solidFill>
            <a:srgbClr val="5F5F5F"/>
          </a:solidFill>
          <a:latin typeface="+mn-lt"/>
          <a:ea typeface="+mn-ea"/>
          <a:cs typeface="+mn-cs"/>
        </a:defRPr>
      </a:lvl1pPr>
      <a:lvl2pPr marL="808038" indent="-3111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3" pitchFamily="18" charset="2"/>
        <a:buChar char="}"/>
        <a:defRPr sz="2000" kern="1200">
          <a:solidFill>
            <a:srgbClr val="5F5F5F"/>
          </a:solidFill>
          <a:latin typeface="+mn-lt"/>
          <a:ea typeface="+mn-ea"/>
          <a:cs typeface="+mn-cs"/>
        </a:defRPr>
      </a:lvl2pPr>
      <a:lvl3pPr marL="1244600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•"/>
        <a:defRPr sz="1800" kern="1200">
          <a:solidFill>
            <a:srgbClr val="5F5F5F"/>
          </a:solidFill>
          <a:latin typeface="+mn-lt"/>
          <a:ea typeface="+mn-ea"/>
          <a:cs typeface="+mn-cs"/>
        </a:defRPr>
      </a:lvl3pPr>
      <a:lvl4pPr marL="1741488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pitchFamily="34" charset="0"/>
        <a:buChar char="-"/>
        <a:defRPr sz="1600" kern="1200">
          <a:solidFill>
            <a:srgbClr val="5F5F5F"/>
          </a:solidFill>
          <a:latin typeface="+mn-lt"/>
          <a:ea typeface="+mn-ea"/>
          <a:cs typeface="+mn-cs"/>
        </a:defRPr>
      </a:lvl4pPr>
      <a:lvl5pPr marL="2239963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»"/>
        <a:defRPr sz="1600" kern="1200">
          <a:solidFill>
            <a:srgbClr val="5F5F5F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02005" y="1836415"/>
            <a:ext cx="9089390" cy="2808312"/>
          </a:xfrm>
        </p:spPr>
        <p:txBody>
          <a:bodyPr/>
          <a:lstStyle/>
          <a:p>
            <a:pPr algn="ctr"/>
            <a:r>
              <a:rPr lang="fr-CH" sz="6000" dirty="0" smtClean="0"/>
              <a:t>Projet Android</a:t>
            </a:r>
            <a:br>
              <a:rPr lang="fr-CH" sz="6000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04010" y="5220791"/>
            <a:ext cx="7485380" cy="1224136"/>
          </a:xfrm>
        </p:spPr>
        <p:txBody>
          <a:bodyPr/>
          <a:lstStyle/>
          <a:p>
            <a:pPr algn="ctr"/>
            <a:r>
              <a:rPr lang="fr-CH" dirty="0" smtClean="0"/>
              <a:t>Gsponer Émilie</a:t>
            </a:r>
          </a:p>
          <a:p>
            <a:pPr algn="ctr"/>
            <a:r>
              <a:rPr lang="fr-CH" dirty="0" smtClean="0"/>
              <a:t>Emery Grégory</a:t>
            </a:r>
          </a:p>
        </p:txBody>
      </p:sp>
    </p:spTree>
    <p:extLst>
      <p:ext uri="{BB962C8B-B14F-4D97-AF65-F5344CB8AC3E}">
        <p14:creationId xmlns:p14="http://schemas.microsoft.com/office/powerpoint/2010/main" val="340340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Liste des mesures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dirty="0" smtClean="0"/>
              <a:t>Styles personnalisés</a:t>
            </a:r>
          </a:p>
          <a:p>
            <a:pPr>
              <a:lnSpc>
                <a:spcPct val="150000"/>
              </a:lnSpc>
            </a:pPr>
            <a:r>
              <a:rPr lang="fr-CH" dirty="0" err="1" smtClean="0"/>
              <a:t>ExpandableListView</a:t>
            </a:r>
            <a:endParaRPr lang="fr-CH" dirty="0" smtClean="0"/>
          </a:p>
          <a:p>
            <a:pPr lvl="1">
              <a:lnSpc>
                <a:spcPct val="150000"/>
              </a:lnSpc>
            </a:pPr>
            <a:r>
              <a:rPr lang="fr-CH" dirty="0" smtClean="0"/>
              <a:t>Liste toutes les mesures précédemment</a:t>
            </a:r>
            <a:br>
              <a:rPr lang="fr-CH" dirty="0" smtClean="0"/>
            </a:br>
            <a:r>
              <a:rPr lang="fr-CH" dirty="0" smtClean="0"/>
              <a:t>réalisées</a:t>
            </a:r>
          </a:p>
          <a:p>
            <a:pPr lvl="1">
              <a:lnSpc>
                <a:spcPct val="150000"/>
              </a:lnSpc>
            </a:pPr>
            <a:r>
              <a:rPr lang="fr-CH" dirty="0" smtClean="0"/>
              <a:t>Liste déroulante montrant les détails</a:t>
            </a:r>
            <a:br>
              <a:rPr lang="fr-CH" dirty="0" smtClean="0"/>
            </a:br>
            <a:r>
              <a:rPr lang="fr-CH" dirty="0" smtClean="0"/>
              <a:t>d’une mesure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81F43A-1199-4A2E-9708-7E5257249D3F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10</a:t>
            </a:fld>
            <a:endParaRPr lang="fr-CH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14"/>
          <a:stretch/>
        </p:blipFill>
        <p:spPr>
          <a:xfrm>
            <a:off x="6786860" y="1238497"/>
            <a:ext cx="3163842" cy="55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91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Sauvegarde des résultats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011FA5-ABC9-4CD4-9486-D509452EE733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11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fr-FR" dirty="0" smtClean="0"/>
              <a:t>Stockage dans un fichier</a:t>
            </a:r>
          </a:p>
          <a:p>
            <a:pPr lvl="1"/>
            <a:r>
              <a:rPr lang="fr-FR" dirty="0" smtClean="0"/>
              <a:t>Mémoire externe du téléphone</a:t>
            </a:r>
          </a:p>
          <a:p>
            <a:pPr lvl="1"/>
            <a:r>
              <a:rPr lang="fr-FR" dirty="0" smtClean="0"/>
              <a:t>Fichier texte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532695" y="3582938"/>
            <a:ext cx="4021917" cy="3171876"/>
            <a:chOff x="532695" y="3582938"/>
            <a:chExt cx="4021917" cy="317187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638"/>
            <a:stretch/>
          </p:blipFill>
          <p:spPr>
            <a:xfrm>
              <a:off x="532695" y="3582938"/>
              <a:ext cx="4021917" cy="31718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532695" y="4284687"/>
              <a:ext cx="4021917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7320"/>
          <a:stretch/>
        </p:blipFill>
        <p:spPr>
          <a:xfrm>
            <a:off x="4846327" y="4140671"/>
            <a:ext cx="5312086" cy="214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space réservé du contenu 11"/>
          <p:cNvSpPr txBox="1">
            <a:spLocks/>
          </p:cNvSpPr>
          <p:nvPr/>
        </p:nvSpPr>
        <p:spPr bwMode="auto">
          <a:xfrm>
            <a:off x="4986660" y="2102593"/>
            <a:ext cx="5400600" cy="223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>
            <a:lvl1pPr marL="373063" indent="-373063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Wingdings 2" pitchFamily="18" charset="2"/>
              <a:buChar char="¡"/>
              <a:defRPr sz="240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808038" indent="-3111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SzPct val="100000"/>
              <a:buFont typeface="Wingdings 3" pitchFamily="18" charset="2"/>
              <a:buChar char=""/>
              <a:defRPr sz="20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1244600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•"/>
              <a:defRPr sz="18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741488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pitchFamily="34" charset="0"/>
              <a:buChar char="-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2239963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»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Mesure:</a:t>
            </a:r>
          </a:p>
          <a:p>
            <a:pPr lvl="1"/>
            <a:r>
              <a:rPr lang="fr-FR" dirty="0" err="1"/>
              <a:t>m</a:t>
            </a:r>
            <a:r>
              <a:rPr lang="fr-FR" dirty="0" err="1" smtClean="0"/>
              <a:t>easure</a:t>
            </a:r>
            <a:r>
              <a:rPr lang="fr-FR" dirty="0" smtClean="0"/>
              <a:t>_&lt;date&gt;_&lt;heure&gt; </a:t>
            </a:r>
          </a:p>
          <a:p>
            <a:pPr lvl="1"/>
            <a:r>
              <a:rPr lang="fr-FR" dirty="0" smtClean="0"/>
              <a:t>Type de la mesure</a:t>
            </a:r>
          </a:p>
          <a:p>
            <a:pPr lvl="1"/>
            <a:r>
              <a:rPr lang="fr-FR" dirty="0" smtClean="0"/>
              <a:t>Valeurs pour les trois axes</a:t>
            </a:r>
          </a:p>
          <a:p>
            <a:pPr lvl="1"/>
            <a:r>
              <a:rPr lang="fr-FR" dirty="0" smtClean="0"/>
              <a:t>Résultat calculé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576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Gestion de la liste de mesures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CH" dirty="0" smtClean="0"/>
              <a:t>AlertDialog</a:t>
            </a:r>
          </a:p>
          <a:p>
            <a:pPr lvl="1"/>
            <a:r>
              <a:rPr lang="fr-CH" dirty="0" smtClean="0"/>
              <a:t>Apparaît avec un long</a:t>
            </a:r>
            <a:br>
              <a:rPr lang="fr-CH" dirty="0" smtClean="0"/>
            </a:br>
            <a:r>
              <a:rPr lang="fr-CH" dirty="0" smtClean="0"/>
              <a:t>clic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Trois actions:</a:t>
            </a:r>
          </a:p>
          <a:p>
            <a:pPr lvl="1">
              <a:lnSpc>
                <a:spcPct val="150000"/>
              </a:lnSpc>
            </a:pPr>
            <a:r>
              <a:rPr lang="fr-CH" dirty="0" smtClean="0"/>
              <a:t>Rename</a:t>
            </a:r>
          </a:p>
          <a:p>
            <a:pPr lvl="1">
              <a:lnSpc>
                <a:spcPct val="150000"/>
              </a:lnSpc>
            </a:pPr>
            <a:r>
              <a:rPr lang="fr-CH" dirty="0" err="1" smtClean="0"/>
              <a:t>View</a:t>
            </a:r>
            <a:endParaRPr lang="fr-CH" dirty="0" smtClean="0"/>
          </a:p>
          <a:p>
            <a:pPr lvl="1">
              <a:lnSpc>
                <a:spcPct val="150000"/>
              </a:lnSpc>
            </a:pPr>
            <a:r>
              <a:rPr lang="fr-CH" dirty="0" err="1" smtClean="0"/>
              <a:t>Delete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55BA40-1296-43CC-BCAF-DB9AF57ED080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12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73" y="1764407"/>
            <a:ext cx="5760640" cy="47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Renommer une mesure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86" y="1981200"/>
            <a:ext cx="8348829" cy="47736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011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Supprimer une mesure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07" y="1981200"/>
            <a:ext cx="8323987" cy="47736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062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Visualiser une mesure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Lance un nouvel écran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15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27" y="2412479"/>
            <a:ext cx="7571945" cy="43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19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Démarrer une nouvelle mesure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80" y="1764407"/>
            <a:ext cx="5420039" cy="47736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59803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Connexion Bluetooth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Affiche uniquement les dispositifs déjà </a:t>
            </a:r>
            <a:r>
              <a:rPr lang="fr-CH" dirty="0" err="1" smtClean="0"/>
              <a:t>pairés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17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84" y="2627803"/>
            <a:ext cx="7488832" cy="42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23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Prise de mesures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4989" y="1980431"/>
            <a:ext cx="4379664" cy="4774382"/>
          </a:xfrm>
        </p:spPr>
        <p:txBody>
          <a:bodyPr/>
          <a:lstStyle/>
          <a:p>
            <a:r>
              <a:rPr lang="fr-CH" dirty="0" smtClean="0"/>
              <a:t>Assistant vocal optionnel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18</a:t>
            </a:fld>
            <a:endParaRPr lang="fr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68" y="2550595"/>
            <a:ext cx="7776864" cy="4420242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5837932" y="1980431"/>
            <a:ext cx="4379664" cy="47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>
            <a:lvl1pPr marL="373063" indent="-373063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Wingdings 2" pitchFamily="18" charset="2"/>
              <a:buChar char="¡"/>
              <a:defRPr sz="240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808038" indent="-3111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SzPct val="100000"/>
              <a:buFont typeface="Wingdings 3" pitchFamily="18" charset="2"/>
              <a:buChar char=""/>
              <a:defRPr sz="20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1244600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•"/>
              <a:defRPr sz="18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741488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pitchFamily="34" charset="0"/>
              <a:buChar char="-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2239963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»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Animation sur les axes</a:t>
            </a:r>
          </a:p>
        </p:txBody>
      </p:sp>
    </p:spTree>
    <p:extLst>
      <p:ext uri="{BB962C8B-B14F-4D97-AF65-F5344CB8AC3E}">
        <p14:creationId xmlns:p14="http://schemas.microsoft.com/office/powerpoint/2010/main" val="421281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988" y="3888308"/>
            <a:ext cx="9623425" cy="612403"/>
          </a:xfrm>
        </p:spPr>
        <p:txBody>
          <a:bodyPr/>
          <a:lstStyle/>
          <a:p>
            <a:r>
              <a:rPr lang="fr-CH" dirty="0" smtClean="0"/>
              <a:t>Conclusion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4988" y="4393034"/>
            <a:ext cx="9623425" cy="477438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CH" dirty="0" smtClean="0"/>
              <a:t>Application fonctionnelle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Simple d’utilisation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Objectifs atteints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38287A-6DE6-4DE9-B102-24AEC54851D3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19</a:t>
            </a:fld>
            <a:endParaRPr lang="fr-CH" dirty="0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>
            <a:off x="534988" y="1311011"/>
            <a:ext cx="9623425" cy="61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ctr" anchorCtr="0" compatLnSpc="1">
            <a:prstTxWarp prst="textNoShape">
              <a:avLst/>
            </a:prstTxWarp>
          </a:bodyPr>
          <a:lstStyle>
            <a:lvl1pPr algn="l" defTabSz="995363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065A0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2pPr>
            <a:lvl3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3pPr>
            <a:lvl4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4pPr>
            <a:lvl5pPr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5pPr>
            <a:lvl6pPr marL="4572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6pPr>
            <a:lvl7pPr marL="9144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7pPr>
            <a:lvl8pPr marL="13716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8pPr>
            <a:lvl9pPr marL="1828800" algn="ctr" defTabSz="995363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fr-CH" dirty="0" smtClean="0"/>
              <a:t>Possibilités d’amélioration</a:t>
            </a:r>
            <a:endParaRPr lang="fr-CH" dirty="0"/>
          </a:p>
        </p:txBody>
      </p:sp>
      <p:sp>
        <p:nvSpPr>
          <p:cNvPr id="8" name="Espace réservé du contenu 11"/>
          <p:cNvSpPr txBox="1">
            <a:spLocks/>
          </p:cNvSpPr>
          <p:nvPr/>
        </p:nvSpPr>
        <p:spPr bwMode="auto">
          <a:xfrm>
            <a:off x="563204" y="1691223"/>
            <a:ext cx="9623425" cy="47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>
            <a:lvl1pPr marL="373063" indent="-373063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Wingdings 2" pitchFamily="18" charset="2"/>
              <a:buChar char="¡"/>
              <a:defRPr sz="240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808038" indent="-3111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SzPct val="100000"/>
              <a:buFont typeface="Wingdings 3" pitchFamily="18" charset="2"/>
              <a:buChar char=""/>
              <a:defRPr sz="20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1244600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•"/>
              <a:defRPr sz="18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741488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pitchFamily="34" charset="0"/>
              <a:buChar char="-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2239963" indent="-247650" algn="l" defTabSz="99536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A0"/>
              </a:buClr>
              <a:buFont typeface="Arial" charset="0"/>
              <a:buChar char="»"/>
              <a:defRPr sz="16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dirty="0" smtClean="0"/>
              <a:t>Stockage des mesures dans une base de donnée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Module de mesure de plus grande précision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746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Contexte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2AEAEA-2966-4722-9873-9C11E130CE5C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2</a:t>
            </a:fld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But: Créer une application basée sur la mesure télémétrique par ultrason</a:t>
            </a:r>
          </a:p>
          <a:p>
            <a:r>
              <a:rPr lang="fr-CH" dirty="0" smtClean="0"/>
              <a:t>Spécification: Mesure de pièces fermées</a:t>
            </a:r>
          </a:p>
          <a:p>
            <a:endParaRPr lang="fr-CH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29" y="3492599"/>
            <a:ext cx="7804341" cy="3262214"/>
          </a:xfrm>
          <a:prstGeom prst="rect">
            <a:avLst/>
          </a:prstGeom>
        </p:spPr>
      </p:pic>
      <p:pic>
        <p:nvPicPr>
          <p:cNvPr id="2053" name="Picture 5" descr="070403_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25663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065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Questions?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922F9DFA-4D0B-4A5B-8981-881DF018B01C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20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5223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987" y="396255"/>
            <a:ext cx="9623425" cy="612403"/>
          </a:xfrm>
        </p:spPr>
        <p:txBody>
          <a:bodyPr/>
          <a:lstStyle/>
          <a:p>
            <a:r>
              <a:rPr lang="fr-CH" dirty="0" smtClean="0"/>
              <a:t>Démo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DABE7-F258-48CC-9544-B3A5F70DBED8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3</a:t>
            </a:fld>
            <a:endParaRPr lang="fr-CH" dirty="0"/>
          </a:p>
        </p:txBody>
      </p:sp>
      <p:pic>
        <p:nvPicPr>
          <p:cNvPr id="8" name="ScreenRecord_2015-12-29-15-58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986" y="1320006"/>
            <a:ext cx="9780266" cy="5501171"/>
          </a:xfrm>
        </p:spPr>
      </p:pic>
    </p:spTree>
    <p:extLst>
      <p:ext uri="{BB962C8B-B14F-4D97-AF65-F5344CB8AC3E}">
        <p14:creationId xmlns:p14="http://schemas.microsoft.com/office/powerpoint/2010/main" val="42716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Développement 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C8F0B25-DD7A-4949-A275-A4E773D3547A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7648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Caractéristiques de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E2C998-14C6-45B5-B631-84DB07F97071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5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Référence du module de mesure: …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Range de mesure:</a:t>
            </a:r>
          </a:p>
          <a:p>
            <a:pPr lvl="1">
              <a:lnSpc>
                <a:spcPct val="200000"/>
              </a:lnSpc>
            </a:pPr>
            <a:r>
              <a:rPr lang="fr-FR" dirty="0" smtClean="0"/>
              <a:t>??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 smtClean="0"/>
              <a:t>??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Précision:</a:t>
            </a:r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65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sur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29727C-D9C5-4962-8AB1-6C5AE274A0E3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6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Environnement de développement…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Modifications ….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Commandes acceptées…</a:t>
            </a:r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62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du boîtier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…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5CBFDD-C7E8-4ABC-B779-CFC7A2E009AC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4193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Application Android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7E9AE08-39DF-43C2-8053-D3429336BFA1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0700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Lancement de l’application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3F9A8F-2DB8-4086-AB57-1CED76BF60ED}" type="datetime1">
              <a:rPr lang="fr-FR" smtClean="0"/>
              <a:t>02/01/2016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smtClean="0"/>
              <a:t>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9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fr-FR" dirty="0"/>
          </a:p>
          <a:p>
            <a:pPr lvl="0">
              <a:lnSpc>
                <a:spcPct val="200000"/>
              </a:lnSpc>
            </a:pPr>
            <a:r>
              <a:rPr lang="fr-FR" dirty="0" smtClean="0"/>
              <a:t>Nom : Sound distance</a:t>
            </a:r>
          </a:p>
          <a:p>
            <a:pPr lvl="0">
              <a:lnSpc>
                <a:spcPct val="200000"/>
              </a:lnSpc>
            </a:pPr>
            <a:r>
              <a:rPr lang="fr-FR" dirty="0" smtClean="0"/>
              <a:t>Logo :</a:t>
            </a:r>
          </a:p>
          <a:p>
            <a:pPr lvl="0"/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32470" b="42741"/>
          <a:stretch/>
        </p:blipFill>
        <p:spPr>
          <a:xfrm>
            <a:off x="3778001" y="3564607"/>
            <a:ext cx="6380412" cy="31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14576"/>
      </p:ext>
    </p:extLst>
  </p:cSld>
  <p:clrMapOvr>
    <a:masterClrMapping/>
  </p:clrMapOvr>
</p:sld>
</file>

<file path=ppt/theme/theme1.xml><?xml version="1.0" encoding="utf-8"?>
<a:theme xmlns:a="http://schemas.openxmlformats.org/drawingml/2006/main" name="M_HE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M_HEI</Template>
  <TotalTime>689</TotalTime>
  <Words>272</Words>
  <Application>Microsoft Office PowerPoint</Application>
  <PresentationFormat>Personnalisé</PresentationFormat>
  <Paragraphs>129</Paragraphs>
  <Slides>20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Wingdings 2</vt:lpstr>
      <vt:lpstr>Wingdings 3</vt:lpstr>
      <vt:lpstr>M_HEI</vt:lpstr>
      <vt:lpstr>Projet Android  Sound Distance</vt:lpstr>
      <vt:lpstr>Contexte</vt:lpstr>
      <vt:lpstr>Démo</vt:lpstr>
      <vt:lpstr>Développement Arduino</vt:lpstr>
      <vt:lpstr>Caractéristiques de l’Arduino</vt:lpstr>
      <vt:lpstr>Développement sur l’Arduino</vt:lpstr>
      <vt:lpstr>Développement du boîtier</vt:lpstr>
      <vt:lpstr>Application Android</vt:lpstr>
      <vt:lpstr>Lancement de l’application</vt:lpstr>
      <vt:lpstr>Liste des mesures</vt:lpstr>
      <vt:lpstr>Sauvegarde des résultats</vt:lpstr>
      <vt:lpstr>Gestion de la liste de mesures</vt:lpstr>
      <vt:lpstr>Renommer une mesure</vt:lpstr>
      <vt:lpstr>Supprimer une mesure</vt:lpstr>
      <vt:lpstr>Visualiser une mesure</vt:lpstr>
      <vt:lpstr>Démarrer une nouvelle mesure</vt:lpstr>
      <vt:lpstr>Connexion Bluetooth</vt:lpstr>
      <vt:lpstr>Prise de mesures</vt:lpstr>
      <vt:lpstr>Conclusion</vt:lpstr>
      <vt:lpstr>Questions?</vt:lpstr>
    </vt:vector>
  </TitlesOfParts>
  <Company>HES-SO // Valais - Wallis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SInf</dc:creator>
  <cp:lastModifiedBy>Emilie Gsponer</cp:lastModifiedBy>
  <cp:revision>251</cp:revision>
  <cp:lastPrinted>2014-05-08T17:42:52Z</cp:lastPrinted>
  <dcterms:created xsi:type="dcterms:W3CDTF">2013-03-06T15:57:04Z</dcterms:created>
  <dcterms:modified xsi:type="dcterms:W3CDTF">2016-01-02T13:06:06Z</dcterms:modified>
</cp:coreProperties>
</file>